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324"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1634" autoAdjust="0"/>
  </p:normalViewPr>
  <p:slideViewPr>
    <p:cSldViewPr snapToGrid="0">
      <p:cViewPr varScale="1">
        <p:scale>
          <a:sx n="53" d="100"/>
          <a:sy n="53" d="100"/>
        </p:scale>
        <p:origin x="141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27/01/2021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27/01/2021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b="1" dirty="0" smtClean="0"/>
              <a:t>Exemplo</a:t>
            </a:r>
            <a:r>
              <a:rPr lang="pt-BR" dirty="0" smtClean="0"/>
              <a:t>: https://mybinder.org/v2/gh/zz4fap/t319_aprendizado_de_maquina/main?filepath=notebooks%2Fjupyter%2FHistograma.ipynb</a:t>
            </a:r>
          </a:p>
          <a:p>
            <a:pPr marL="0" lvl="0" indent="0" algn="l" rtl="0">
              <a:spcBef>
                <a:spcPts val="0"/>
              </a:spcBef>
              <a:spcAft>
                <a:spcPts val="0"/>
              </a:spcAft>
              <a:buNone/>
            </a:pPr>
            <a:endParaRPr lang="pt-BR"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r>
              <a:rPr lang="pt-BR" dirty="0" smtClean="0"/>
              <a:t>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50" b="1" dirty="0" smtClean="0"/>
              <a:t>Exemplo</a:t>
            </a:r>
            <a:r>
              <a:rPr lang="pt-BR" sz="1050" dirty="0" smtClean="0"/>
              <a:t>: </a:t>
            </a:r>
            <a:r>
              <a:rPr lang="pt-BR" sz="1050" dirty="0" smtClean="0"/>
              <a:t>https://mybinder.org/v2/gh/zz4fap/t319_aprendizado_de_maquina/main?filepath=notebooks%2Fjupyter%2FAjuste_de_curva_com_Redes_Neurais.ipynb</a:t>
            </a:r>
          </a:p>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2Fjupyter%2FFigura_3D.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2Fjupyter%2FAjuste_de_curva_com_Redes_Neurais.ipynb"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a:t>
            </a:r>
            <a:r>
              <a:rPr lang="pt-BR" dirty="0" smtClean="0"/>
              <a:t>nota.</a:t>
            </a:r>
            <a:endParaRPr lang="pt-BR" dirty="0" smtClean="0"/>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endParaRPr lang="pt-BR" dirty="0" smtClean="0"/>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endParaRPr lang="pt-BR" dirty="0"/>
          </a:p>
        </p:txBody>
      </p:sp>
    </p:spTree>
    <p:extLst>
      <p:ext uri="{BB962C8B-B14F-4D97-AF65-F5344CB8AC3E}">
        <p14:creationId xmlns:p14="http://schemas.microsoft.com/office/powerpoint/2010/main" val="203716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5056468"/>
          </a:xfrm>
        </p:spPr>
        <p:txBody>
          <a:bodyPr>
            <a:normAutofit fontScale="92500" lnSpcReduction="20000"/>
          </a:bodyPr>
          <a:lstStyle/>
          <a:p>
            <a:pPr marL="171450" lvl="0" indent="-171450" algn="just">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5098587"/>
          </a:xfrm>
        </p:spPr>
        <p:txBody>
          <a:bodyPr>
            <a:normAutofit fontScale="92500" lnSpcReduction="10000"/>
          </a:bodyPr>
          <a:lstStyle/>
          <a:p>
            <a:pPr marL="171450" indent="-171450" algn="just"/>
            <a:r>
              <a:rPr lang="pt-BR" b="1" dirty="0" smtClean="0"/>
              <a:t>1847</a:t>
            </a:r>
            <a:r>
              <a:rPr lang="pt-BR" dirty="0" smtClean="0"/>
              <a:t>: George Boole cria a lógica booleana, lançando as bases para a era da informação.</a:t>
            </a:r>
          </a:p>
          <a:p>
            <a:pPr marL="171450" indent="-171450" algn="just"/>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lgn="just"/>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lgn="just"/>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200" y="1690688"/>
            <a:ext cx="8048626" cy="5160111"/>
          </a:xfrm>
        </p:spPr>
        <p:txBody>
          <a:bodyPr>
            <a:normAutofit fontScale="92500" lnSpcReduction="10000"/>
          </a:bodyPr>
          <a:lstStyle/>
          <a:p>
            <a:pPr marL="171450" indent="-171450" algn="just"/>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lgn="just"/>
            <a:r>
              <a:rPr lang="pt-BR" b="1" dirty="0" smtClean="0"/>
              <a:t>1958</a:t>
            </a:r>
            <a:r>
              <a:rPr lang="pt-BR" dirty="0"/>
              <a:t>: Frank Rosenblatt cria a primeira rede neural artificial, chamada de </a:t>
            </a:r>
            <a:r>
              <a:rPr lang="pt-BR" i="1" dirty="0"/>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lgn="just"/>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86165" cy="4782683"/>
          </a:xfrm>
        </p:spPr>
        <p:txBody>
          <a:bodyPr>
            <a:normAutofit fontScale="92500" lnSpcReduction="20000"/>
          </a:bodyPr>
          <a:lstStyle/>
          <a:p>
            <a:pPr marL="171450" indent="-171450" algn="just"/>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lgn="just"/>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lgn="just"/>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lgn="just"/>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lgn="just"/>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6810</Words>
  <Application>Microsoft Office PowerPoint</Application>
  <PresentationFormat>Widescreen</PresentationFormat>
  <Paragraphs>634</Paragraphs>
  <Slides>50</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1304</cp:revision>
  <dcterms:created xsi:type="dcterms:W3CDTF">2020-01-20T13:50:05Z</dcterms:created>
  <dcterms:modified xsi:type="dcterms:W3CDTF">2021-01-27T11:23:21Z</dcterms:modified>
</cp:coreProperties>
</file>